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3072" y="-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3F390-1461-452A-B8A1-6FABD60C30AF}" type="datetimeFigureOut">
              <a:rPr lang="en-US" smtClean="0"/>
              <a:t>3/3/12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A5171-2BBA-4A90-B06C-E296B0983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A5171-2BBA-4A90-B06C-E296B098377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BAF6B-6380-4FC1-BF9E-202FF0427906}" type="datetimeFigureOut">
              <a:rPr lang="en-US" smtClean="0"/>
              <a:t>3/3/12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E9F69-1D40-4939-87D5-4B863F018F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Dinner at Casa de Jane</a:t>
            </a:r>
            <a:endParaRPr lang="en-US" dirty="0"/>
          </a:p>
        </p:txBody>
      </p:sp>
      <p:pic>
        <p:nvPicPr>
          <p:cNvPr id="1028" name="Picture 4" descr="C:\Users\Firecat\AppData\Local\Microsoft\Windows\Temporary Internet Files\Content.IE5\97WXFXFG\MP90044424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28800" cy="2438400"/>
          </a:xfrm>
          <a:prstGeom prst="rect">
            <a:avLst/>
          </a:prstGeom>
          <a:noFill/>
        </p:spPr>
      </p:pic>
      <p:pic>
        <p:nvPicPr>
          <p:cNvPr id="1029" name="Picture 5" descr="C:\Users\Firecat\AppData\Local\Microsoft\Windows\Temporary Internet Files\Content.IE5\QEB47H5L\MP90044401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0"/>
            <a:ext cx="5029200" cy="3346876"/>
          </a:xfrm>
          <a:prstGeom prst="rect">
            <a:avLst/>
          </a:prstGeom>
          <a:noFill/>
        </p:spPr>
      </p:pic>
      <p:pic>
        <p:nvPicPr>
          <p:cNvPr id="1030" name="Picture 6" descr="C:\Users\Firecat\AppData\Local\Microsoft\Windows\Temporary Internet Files\Content.IE5\59TC7H44\MP900402796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410200"/>
            <a:ext cx="6858000" cy="3733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95400" y="4038600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You are cordially invited to a nice, relaxing, romantic Mexican dinner at a date of your choosing.  Enjoy a great meal, some engaging conversation followed by a cozy movie.  Dessert is also included.  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419600" y="56388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Date:</a:t>
            </a:r>
            <a:r>
              <a:rPr lang="en-US" dirty="0" smtClean="0"/>
              <a:t>  TBD</a:t>
            </a:r>
          </a:p>
          <a:p>
            <a:r>
              <a:rPr lang="en-US" u="sng" dirty="0" smtClean="0"/>
              <a:t>Time:</a:t>
            </a:r>
            <a:r>
              <a:rPr lang="en-US" dirty="0" smtClean="0"/>
              <a:t>  5 pm until ?</a:t>
            </a:r>
          </a:p>
          <a:p>
            <a:r>
              <a:rPr lang="en-US" u="sng" dirty="0" smtClean="0"/>
              <a:t>Place</a:t>
            </a:r>
            <a:r>
              <a:rPr lang="en-US" u="sng" dirty="0" smtClean="0"/>
              <a:t>: removed xx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58</Words>
  <Application>Microsoft Macintosh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Dinner at Casa de Jane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Dinner at Casa de Jane</dc:title>
  <dc:creator>Firecat</dc:creator>
  <cp:lastModifiedBy>Howard Cohen</cp:lastModifiedBy>
  <cp:revision>2</cp:revision>
  <dcterms:created xsi:type="dcterms:W3CDTF">2012-03-02T10:01:13Z</dcterms:created>
  <dcterms:modified xsi:type="dcterms:W3CDTF">2012-03-03T14:02:29Z</dcterms:modified>
</cp:coreProperties>
</file>