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 the title slide simple. The focus statement should say what the business gets, not what tools they 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Your audience is the calibration room. Lead with the decision you need, then earn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slide that gets remembered. One big number on the left; outcomes, not tasks, on the right.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548640" y="6263640"/>
            <a:ext cx="11091672" cy="0"/>
          </a:xfrm>
          <a:prstGeom prst="line">
            <a:avLst/>
          </a:prstGeom>
          <a:ln>
            <a:solidFill>
              <a:srgbClr val="CCCC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48640" y="630936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6B6B6B"/>
                </a:solidFill>
                <a:latin typeface="Calibri"/>
              </a:rPr>
              <a:t>Promotion case template · from The Cohenization Project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914400"/>
            <a:ext cx="109728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 i="0">
                <a:solidFill>
                  <a:srgbClr val="2A7F8C"/>
                </a:solidFill>
                <a:latin typeface="Calibri"/>
              </a:rPr>
              <a:t>[Team or department]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63040"/>
            <a:ext cx="109728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600" b="1" i="0">
                <a:solidFill>
                  <a:srgbClr val="1F3A5F"/>
                </a:solidFill>
                <a:latin typeface="Calibri"/>
              </a:rPr>
              <a:t>[Current role title,]</a:t>
            </a:r>
          </a:p>
          <a:p>
            <a:pPr algn="l"/>
            <a:r>
              <a:rPr sz="3600" b="1" i="0">
                <a:solidFill>
                  <a:srgbClr val="1F3A5F"/>
                </a:solidFill>
                <a:latin typeface="Calibri"/>
              </a:rPr>
              <a:t>[Area of responsibility]</a:t>
            </a:r>
          </a:p>
        </p:txBody>
      </p:sp>
      <p:sp>
        <p:nvSpPr>
          <p:cNvPr id="7" name="Oval 6"/>
          <p:cNvSpPr/>
          <p:nvPr/>
        </p:nvSpPr>
        <p:spPr>
          <a:xfrm>
            <a:off x="731520" y="3017520"/>
            <a:ext cx="2103120" cy="2103120"/>
          </a:xfrm>
          <a:prstGeom prst="ellipse">
            <a:avLst/>
          </a:prstGeom>
          <a:solidFill>
            <a:srgbClr val="EEF2F5"/>
          </a:solidFill>
          <a:ln>
            <a:solidFill>
              <a:srgbClr val="2A7F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2A7F8C"/>
                </a:solidFill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00400" y="3017520"/>
            <a:ext cx="8229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0" i="0">
                <a:solidFill>
                  <a:srgbClr val="1F3A5F"/>
                </a:solidFill>
                <a:latin typeface="Calibri"/>
              </a:rPr>
              <a:t>[Team member name]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0400" y="3840480"/>
            <a:ext cx="8229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1">
                <a:solidFill>
                  <a:srgbClr val="222222"/>
                </a:solidFill>
                <a:latin typeface="Calibri"/>
              </a:rPr>
              <a:t>Focus on: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00400" y="4251960"/>
            <a:ext cx="82296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i="1">
                <a:solidFill>
                  <a:srgbClr val="222222"/>
                </a:solidFill>
                <a:latin typeface="Calibri"/>
              </a:rPr>
              <a:t>“[One sentence on what this person is focused on, in business terms.]”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00400" y="5303520"/>
            <a:ext cx="8229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 i="0">
                <a:solidFill>
                  <a:srgbClr val="6B6B6B"/>
                </a:solidFill>
                <a:latin typeface="Calibri"/>
              </a:rPr>
              <a:t>Prepared by: [Your name, title]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200" b="1" i="0">
                <a:solidFill>
                  <a:srgbClr val="1F3A5F"/>
                </a:solidFill>
                <a:latin typeface="Calibri"/>
              </a:rPr>
              <a:t>The ask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6263640"/>
            <a:ext cx="11091672" cy="0"/>
          </a:xfrm>
          <a:prstGeom prst="line">
            <a:avLst/>
          </a:prstGeom>
          <a:ln>
            <a:solidFill>
              <a:srgbClr val="CCCC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30936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6B6B6B"/>
                </a:solidFill>
                <a:latin typeface="Calibri"/>
              </a:rPr>
              <a:t>Promotion case template · from The Cohenization Project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371600"/>
            <a:ext cx="11064240" cy="137160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371600"/>
            <a:ext cx="109728" cy="1371600"/>
          </a:xfrm>
          <a:prstGeom prst="rect">
            <a:avLst/>
          </a:prstGeom>
          <a:solidFill>
            <a:srgbClr val="2A7F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508760"/>
            <a:ext cx="1060704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1F3A5F"/>
                </a:solidFill>
                <a:latin typeface="Calibri"/>
              </a:rPr>
              <a:t>[Promote NAME from CURRENT ROLE to NEW ROLE, effective DATE.]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017520"/>
            <a:ext cx="3566160" cy="246888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59" y="3200400"/>
            <a:ext cx="3017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2A7F8C"/>
                </a:solidFill>
                <a:latin typeface="Calibri"/>
              </a:rPr>
              <a:t>Why now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3703320"/>
            <a:ext cx="3017520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i="0">
                <a:solidFill>
                  <a:srgbClr val="222222"/>
                </a:solidFill>
                <a:latin typeface="Calibri"/>
              </a:rPr>
              <a:t>[What makes this the right moment? Scope they already carry, results already delivered.]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97679" y="3017520"/>
            <a:ext cx="3566160" cy="246888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1999" y="3200400"/>
            <a:ext cx="3017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2A7F8C"/>
                </a:solidFill>
                <a:latin typeface="Calibri"/>
              </a:rPr>
              <a:t>What changes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1999" y="3703320"/>
            <a:ext cx="3017520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i="0">
                <a:solidFill>
                  <a:srgbClr val="222222"/>
                </a:solidFill>
                <a:latin typeface="Calibri"/>
              </a:rPr>
              <a:t>[New scope, title, reports, or ownership that comes with the move.]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19" y="3017520"/>
            <a:ext cx="3566160" cy="246888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21040" y="3200400"/>
            <a:ext cx="3017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2A7F8C"/>
                </a:solidFill>
                <a:latin typeface="Calibri"/>
              </a:rPr>
              <a:t>Risk of waiting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21040" y="3703320"/>
            <a:ext cx="3017520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i="0">
                <a:solidFill>
                  <a:srgbClr val="222222"/>
                </a:solidFill>
                <a:latin typeface="Calibri"/>
              </a:rPr>
              <a:t>[What the business loses if this slips: retention, single point of knowledge, morale.]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5760720"/>
            <a:ext cx="110642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1">
                <a:solidFill>
                  <a:srgbClr val="B06A00"/>
                </a:solidFill>
                <a:latin typeface="Calibri"/>
              </a:rPr>
              <a:t>Tip: Put the decision on the first slide after the title. Don't make the room wait for the last slide.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200" b="1" i="0">
                <a:solidFill>
                  <a:srgbClr val="1F3A5F"/>
                </a:solidFill>
                <a:latin typeface="Calibri"/>
              </a:rPr>
              <a:t>High-level task areas – [Name] leads..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6263640"/>
            <a:ext cx="11091672" cy="0"/>
          </a:xfrm>
          <a:prstGeom prst="line">
            <a:avLst/>
          </a:prstGeom>
          <a:ln>
            <a:solidFill>
              <a:srgbClr val="CCCC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30936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6B6B6B"/>
                </a:solidFill>
                <a:latin typeface="Calibri"/>
              </a:rPr>
              <a:t>Promotion case template · from The Cohenization Project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463040"/>
            <a:ext cx="3505200" cy="292608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59" y="1691640"/>
            <a:ext cx="295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 i="0">
                <a:solidFill>
                  <a:srgbClr val="1F3A5F"/>
                </a:solidFill>
                <a:latin typeface="Calibri"/>
              </a:rPr>
              <a:t>[Area 1]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651760"/>
            <a:ext cx="295656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>
                <a:solidFill>
                  <a:srgbClr val="222222"/>
                </a:solidFill>
                <a:latin typeface="Calibri"/>
              </a:rPr>
              <a:t>•  [Responsibility]</a:t>
            </a:r>
          </a:p>
          <a:p>
            <a:pPr>
              <a:spcAft>
                <a:spcPts val="900"/>
              </a:spcAft>
            </a:pPr>
            <a:r>
              <a:rPr sz="1600">
                <a:solidFill>
                  <a:srgbClr val="222222"/>
                </a:solidFill>
                <a:latin typeface="Calibri"/>
              </a:rPr>
              <a:t>•  [Responsibility]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28160" y="1463040"/>
            <a:ext cx="3505200" cy="292608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02480" y="1691640"/>
            <a:ext cx="295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 i="0">
                <a:solidFill>
                  <a:srgbClr val="1F3A5F"/>
                </a:solidFill>
                <a:latin typeface="Calibri"/>
              </a:rPr>
              <a:t>[Area 2]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02480" y="2651760"/>
            <a:ext cx="295656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>
                <a:solidFill>
                  <a:srgbClr val="222222"/>
                </a:solidFill>
                <a:latin typeface="Calibri"/>
              </a:rPr>
              <a:t>•  [Responsibility]</a:t>
            </a:r>
          </a:p>
          <a:p>
            <a:pPr>
              <a:spcAft>
                <a:spcPts val="900"/>
              </a:spcAft>
            </a:pPr>
            <a:r>
              <a:rPr sz="1600">
                <a:solidFill>
                  <a:srgbClr val="222222"/>
                </a:solidFill>
                <a:latin typeface="Calibri"/>
              </a:rPr>
              <a:t>•  [Responsibility]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07680" y="1463040"/>
            <a:ext cx="3505200" cy="292608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82000" y="1691640"/>
            <a:ext cx="295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 i="0">
                <a:solidFill>
                  <a:srgbClr val="1F3A5F"/>
                </a:solidFill>
                <a:latin typeface="Calibri"/>
              </a:rPr>
              <a:t>[Area 3]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2000" y="2651760"/>
            <a:ext cx="295656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>
                <a:solidFill>
                  <a:srgbClr val="222222"/>
                </a:solidFill>
                <a:latin typeface="Calibri"/>
              </a:rPr>
              <a:t>•  [Responsibility]</a:t>
            </a:r>
          </a:p>
          <a:p>
            <a:pPr>
              <a:spcAft>
                <a:spcPts val="900"/>
              </a:spcAft>
            </a:pPr>
            <a:r>
              <a:rPr sz="1600">
                <a:solidFill>
                  <a:srgbClr val="222222"/>
                </a:solidFill>
                <a:latin typeface="Calibri"/>
              </a:rPr>
              <a:t>•  [Responsibility]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760720"/>
            <a:ext cx="110642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1">
                <a:solidFill>
                  <a:srgbClr val="B06A00"/>
                </a:solidFill>
                <a:latin typeface="Calibri"/>
              </a:rPr>
              <a:t>Tip: Show scope in business terms. Two or three areas is plenty.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200" b="1" i="0">
                <a:solidFill>
                  <a:srgbClr val="1F3A5F"/>
                </a:solidFill>
                <a:latin typeface="Calibri"/>
              </a:rPr>
              <a:t>Highlights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6263640"/>
            <a:ext cx="11091672" cy="0"/>
          </a:xfrm>
          <a:prstGeom prst="line">
            <a:avLst/>
          </a:prstGeom>
          <a:ln>
            <a:solidFill>
              <a:srgbClr val="CCCC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30936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6B6B6B"/>
                </a:solidFill>
                <a:latin typeface="Calibri"/>
              </a:rPr>
              <a:t>Promotion case template · from The Cohenization Project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371600"/>
            <a:ext cx="5394960" cy="132588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371600"/>
            <a:ext cx="109728" cy="1325880"/>
          </a:xfrm>
          <a:prstGeom prst="rect">
            <a:avLst/>
          </a:prstGeom>
          <a:solidFill>
            <a:srgbClr val="2A7F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59" y="1444752"/>
            <a:ext cx="498348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 i="0">
                <a:solidFill>
                  <a:srgbClr val="222222"/>
                </a:solidFill>
                <a:latin typeface="Calibri"/>
              </a:rPr>
              <a:t>[Highlight 1: what they did + the result, with a number]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371600"/>
            <a:ext cx="5394960" cy="132588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17920" y="1371600"/>
            <a:ext cx="109728" cy="1325880"/>
          </a:xfrm>
          <a:prstGeom prst="rect">
            <a:avLst/>
          </a:prstGeom>
          <a:solidFill>
            <a:srgbClr val="2A7F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92240" y="1444752"/>
            <a:ext cx="498348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 i="0">
                <a:solidFill>
                  <a:srgbClr val="222222"/>
                </a:solidFill>
                <a:latin typeface="Calibri"/>
              </a:rPr>
              <a:t>[Highlight 2: a problem they fixed and what it was costing]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2834640"/>
            <a:ext cx="5394960" cy="132588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48640" y="2834640"/>
            <a:ext cx="109728" cy="1325880"/>
          </a:xfrm>
          <a:prstGeom prst="rect">
            <a:avLst/>
          </a:prstGeom>
          <a:solidFill>
            <a:srgbClr val="2A7F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59" y="2907792"/>
            <a:ext cx="498348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 i="0">
                <a:solidFill>
                  <a:srgbClr val="222222"/>
                </a:solidFill>
                <a:latin typeface="Calibri"/>
              </a:rPr>
              <a:t>[Highlight 3: something they started that didn't exist before]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834640"/>
            <a:ext cx="5394960" cy="132588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834640"/>
            <a:ext cx="109728" cy="1325880"/>
          </a:xfrm>
          <a:prstGeom prst="rect">
            <a:avLst/>
          </a:prstGeom>
          <a:solidFill>
            <a:srgbClr val="2A7F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92240" y="2907792"/>
            <a:ext cx="498348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 i="0">
                <a:solidFill>
                  <a:srgbClr val="222222"/>
                </a:solidFill>
                <a:latin typeface="Calibri"/>
              </a:rPr>
              <a:t>[Highlight 4: how they handled a real event or deadline]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97680"/>
            <a:ext cx="5394960" cy="132588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48640" y="4297680"/>
            <a:ext cx="109728" cy="1325880"/>
          </a:xfrm>
          <a:prstGeom prst="rect">
            <a:avLst/>
          </a:prstGeom>
          <a:solidFill>
            <a:srgbClr val="2A7F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2959" y="4370832"/>
            <a:ext cx="498348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 i="0">
                <a:solidFill>
                  <a:srgbClr val="222222"/>
                </a:solidFill>
                <a:latin typeface="Calibri"/>
              </a:rPr>
              <a:t>[Highlight 5: a before-and-after measure]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17920" y="4297680"/>
            <a:ext cx="5394960" cy="132588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217920" y="4297680"/>
            <a:ext cx="109728" cy="1325880"/>
          </a:xfrm>
          <a:prstGeom prst="rect">
            <a:avLst/>
          </a:prstGeom>
          <a:solidFill>
            <a:srgbClr val="2A7F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92240" y="4370832"/>
            <a:ext cx="498348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 i="0">
                <a:solidFill>
                  <a:srgbClr val="222222"/>
                </a:solidFill>
                <a:latin typeface="Calibri"/>
              </a:rPr>
              <a:t>[Highlight 6: cost saved, risk reduced, or revenue protected]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5760720"/>
            <a:ext cx="110642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1">
                <a:solidFill>
                  <a:srgbClr val="B06A00"/>
                </a:solidFill>
                <a:latin typeface="Calibri"/>
              </a:rPr>
              <a:t>Tip: Every card needs a result. If a card is only a task, cut it or find the number.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200" b="1" i="0">
                <a:solidFill>
                  <a:srgbClr val="1F3A5F"/>
                </a:solidFill>
                <a:latin typeface="Calibri"/>
              </a:rPr>
              <a:t>Leadership | Value | Outcomes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6263640"/>
            <a:ext cx="11091672" cy="0"/>
          </a:xfrm>
          <a:prstGeom prst="line">
            <a:avLst/>
          </a:prstGeom>
          <a:ln>
            <a:solidFill>
              <a:srgbClr val="CCCC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30936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6B6B6B"/>
                </a:solidFill>
                <a:latin typeface="Calibri"/>
              </a:rPr>
              <a:t>Promotion case template · from The Cohenization Project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188720"/>
            <a:ext cx="109728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0" i="1">
                <a:solidFill>
                  <a:srgbClr val="222222"/>
                </a:solidFill>
                <a:latin typeface="Calibri"/>
              </a:rPr>
              <a:t>As a result of [Name]’s work….</a:t>
            </a:r>
          </a:p>
        </p:txBody>
      </p:sp>
      <p:sp>
        <p:nvSpPr>
          <p:cNvPr id="7" name="Oval 6"/>
          <p:cNvSpPr/>
          <p:nvPr/>
        </p:nvSpPr>
        <p:spPr>
          <a:xfrm>
            <a:off x="822960" y="1920240"/>
            <a:ext cx="3017520" cy="3017520"/>
          </a:xfrm>
          <a:prstGeom prst="ellipse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514600"/>
            <a:ext cx="301752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6000" b="1" i="0">
                <a:solidFill>
                  <a:srgbClr val="FFFFFF"/>
                </a:solidFill>
                <a:latin typeface="Calibri"/>
              </a:rPr>
              <a:t>[#]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3611880"/>
            <a:ext cx="26517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0" i="0">
                <a:solidFill>
                  <a:srgbClr val="FFFFFF"/>
                </a:solidFill>
                <a:latin typeface="Calibri"/>
              </a:rPr>
              <a:t>[the one number you want the room to remember]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97680" y="1783080"/>
            <a:ext cx="740664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•  [Outcome the business can feel]</a:t>
            </a:r>
          </a:p>
          <a:p>
            <a:pPr>
              <a:spcAft>
                <a:spcPts val="9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•  [Outcome with a before-and-after number]</a:t>
            </a:r>
          </a:p>
          <a:p>
            <a:pPr>
              <a:spcAft>
                <a:spcPts val="9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•  [Outcome in dollars, time, or risk]</a:t>
            </a:r>
          </a:p>
          <a:p>
            <a:pPr>
              <a:spcAft>
                <a:spcPts val="9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•  [Outcome for customers or employees]</a:t>
            </a:r>
          </a:p>
          <a:p>
            <a:pPr>
              <a:spcAft>
                <a:spcPts val="9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•  [How they lead, title or not]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5257800"/>
            <a:ext cx="110642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1">
                <a:solidFill>
                  <a:srgbClr val="6B6B6B"/>
                </a:solidFill>
                <a:latin typeface="Calibri"/>
              </a:rPr>
              <a:t>Partnered across: [the teams they work with — this is the 'manage across' evidence]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5760720"/>
            <a:ext cx="110642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1">
                <a:solidFill>
                  <a:srgbClr val="B06A00"/>
                </a:solidFill>
                <a:latin typeface="Calibri"/>
              </a:rPr>
              <a:t>Tip: Adjectives don't survive calibration. Evidence does.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200" b="1" i="0">
                <a:solidFill>
                  <a:srgbClr val="1F3A5F"/>
                </a:solidFill>
                <a:latin typeface="Calibri"/>
              </a:rPr>
              <a:t>Where were we. Where are we today. Where are we going.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6263640"/>
            <a:ext cx="11091672" cy="0"/>
          </a:xfrm>
          <a:prstGeom prst="line">
            <a:avLst/>
          </a:prstGeom>
          <a:ln>
            <a:solidFill>
              <a:srgbClr val="CCCC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30936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6B6B6B"/>
                </a:solidFill>
                <a:latin typeface="Calibri"/>
              </a:rPr>
              <a:t>Promotion case template · from The Cohenization Project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463040"/>
            <a:ext cx="3566160" cy="329184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463040"/>
            <a:ext cx="109728" cy="3291840"/>
          </a:xfrm>
          <a:prstGeom prst="rect">
            <a:avLst/>
          </a:prstGeom>
          <a:solidFill>
            <a:srgbClr val="2A7F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645920"/>
            <a:ext cx="3017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 i="0">
                <a:solidFill>
                  <a:srgbClr val="2A7F8C"/>
                </a:solidFill>
                <a:latin typeface="Calibri"/>
              </a:rPr>
              <a:t>Where were we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240280"/>
            <a:ext cx="3017520" cy="3108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i="0">
                <a:solidFill>
                  <a:srgbClr val="222222"/>
                </a:solidFill>
                <a:latin typeface="Calibri"/>
              </a:rPr>
              <a:t>[The state of things before this person took it on.]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97679" y="1463040"/>
            <a:ext cx="3566160" cy="329184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297679" y="1463040"/>
            <a:ext cx="109728" cy="3291840"/>
          </a:xfrm>
          <a:prstGeom prst="rect">
            <a:avLst/>
          </a:prstGeom>
          <a:solidFill>
            <a:srgbClr val="2A7F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17719" y="1645920"/>
            <a:ext cx="3017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 i="0">
                <a:solidFill>
                  <a:srgbClr val="2A7F8C"/>
                </a:solidFill>
                <a:latin typeface="Calibri"/>
              </a:rPr>
              <a:t>Where are we today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19" y="2240280"/>
            <a:ext cx="3017520" cy="3108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i="0">
                <a:solidFill>
                  <a:srgbClr val="222222"/>
                </a:solidFill>
                <a:latin typeface="Calibri"/>
              </a:rPr>
              <a:t>[What's different now because of their work. Use numbers.]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19" y="1463040"/>
            <a:ext cx="3566160" cy="329184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46719" y="1463040"/>
            <a:ext cx="109728" cy="3291840"/>
          </a:xfrm>
          <a:prstGeom prst="rect">
            <a:avLst/>
          </a:prstGeom>
          <a:solidFill>
            <a:srgbClr val="2A7F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6759" y="1645920"/>
            <a:ext cx="3017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 i="0">
                <a:solidFill>
                  <a:srgbClr val="2A7F8C"/>
                </a:solidFill>
                <a:latin typeface="Calibri"/>
              </a:rPr>
              <a:t>Where are we going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6759" y="2240280"/>
            <a:ext cx="3017520" cy="3108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i="0">
                <a:solidFill>
                  <a:srgbClr val="222222"/>
                </a:solidFill>
                <a:latin typeface="Calibri"/>
              </a:rPr>
              <a:t>[What they'll build next, and who they're developing to take over their current work.]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5760720"/>
            <a:ext cx="110642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1">
                <a:solidFill>
                  <a:srgbClr val="B06A00"/>
                </a:solidFill>
                <a:latin typeface="Calibri"/>
              </a:rPr>
              <a:t>Tip: Give them ownership of their story: past, present, future.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200" b="1" i="0">
                <a:solidFill>
                  <a:srgbClr val="1F3A5F"/>
                </a:solidFill>
                <a:latin typeface="Calibri"/>
              </a:rPr>
              <a:t>[Name]’s history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6263640"/>
            <a:ext cx="11091672" cy="0"/>
          </a:xfrm>
          <a:prstGeom prst="line">
            <a:avLst/>
          </a:prstGeom>
          <a:ln>
            <a:solidFill>
              <a:srgbClr val="CCCC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30936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6B6B6B"/>
                </a:solidFill>
                <a:latin typeface="Calibri"/>
              </a:rPr>
              <a:t>Promotion case template · from The Cohenization Project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645920"/>
            <a:ext cx="3566160" cy="219456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59" y="1874519"/>
            <a:ext cx="3017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 i="0">
                <a:solidFill>
                  <a:srgbClr val="2A7F8C"/>
                </a:solidFill>
                <a:latin typeface="Calibri"/>
              </a:rPr>
              <a:t>Years with the company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468880"/>
            <a:ext cx="301752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200" b="1" i="0">
                <a:solidFill>
                  <a:srgbClr val="1F3A5F"/>
                </a:solidFill>
                <a:latin typeface="Calibri"/>
              </a:rPr>
              <a:t>[#]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97679" y="1645920"/>
            <a:ext cx="3566160" cy="219456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1999" y="1874519"/>
            <a:ext cx="3017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 i="0">
                <a:solidFill>
                  <a:srgbClr val="2A7F8C"/>
                </a:solidFill>
                <a:latin typeface="Calibri"/>
              </a:rPr>
              <a:t>Time in current role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1999" y="2468880"/>
            <a:ext cx="301752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200" b="1" i="0">
                <a:solidFill>
                  <a:srgbClr val="1F3A5F"/>
                </a:solidFill>
                <a:latin typeface="Calibri"/>
              </a:rPr>
              <a:t>[#] years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19" y="1645920"/>
            <a:ext cx="3566160" cy="219456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21040" y="1874519"/>
            <a:ext cx="3017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 i="0">
                <a:solidFill>
                  <a:srgbClr val="2A7F8C"/>
                </a:solidFill>
                <a:latin typeface="Calibri"/>
              </a:rPr>
              <a:t>Last promotion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21040" y="2468880"/>
            <a:ext cx="301752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200" b="1" i="0">
                <a:solidFill>
                  <a:srgbClr val="1F3A5F"/>
                </a:solidFill>
                <a:latin typeface="Calibri"/>
              </a:rPr>
              <a:t>[#] years ago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4160520"/>
            <a:ext cx="110642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>
                <a:solidFill>
                  <a:srgbClr val="222222"/>
                </a:solidFill>
                <a:latin typeface="Calibri"/>
              </a:rPr>
              <a:t>•  [Relevant background, certifications, or programs completed]</a:t>
            </a:r>
          </a:p>
          <a:p>
            <a:pPr>
              <a:spcAft>
                <a:spcPts val="900"/>
              </a:spcAft>
            </a:pPr>
            <a:r>
              <a:rPr sz="1600">
                <a:solidFill>
                  <a:srgbClr val="222222"/>
                </a:solidFill>
                <a:latin typeface="Calibri"/>
              </a:rPr>
              <a:t>•  [Anything that shows they've been ready for a while]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5760720"/>
            <a:ext cx="110642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1">
                <a:solidFill>
                  <a:srgbClr val="B06A00"/>
                </a:solidFill>
                <a:latin typeface="Calibri"/>
              </a:rPr>
              <a:t>Tip: Time in role without a move is evidence too.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Promotion Case Template</dc:title>
  <dc:subject/>
  <dc:creator/>
  <cp:keywords/>
  <dc:description/>
  <cp:lastModifiedBy/>
  <cp:revision>1</cp:revision>
  <dcterms:created xsi:type="dcterms:W3CDTF">2026-01-01T00:00:00Z</dcterms:created>
  <dcterms:modified xsi:type="dcterms:W3CDTF">2026-01-01T00:00:00Z</dcterms:modified>
  <cp:category/>
</cp:coreProperties>
</file>